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sldIdLst>
    <p:sldId id="257" r:id="rId5"/>
    <p:sldId id="312" r:id="rId6"/>
    <p:sldId id="288" r:id="rId7"/>
    <p:sldId id="275" r:id="rId8"/>
    <p:sldId id="305" r:id="rId9"/>
    <p:sldId id="309" r:id="rId10"/>
    <p:sldId id="306" r:id="rId11"/>
    <p:sldId id="308" r:id="rId12"/>
    <p:sldId id="307" r:id="rId13"/>
    <p:sldId id="311" r:id="rId14"/>
    <p:sldId id="310" r:id="rId15"/>
    <p:sldId id="304" r:id="rId16"/>
    <p:sldId id="303" r:id="rId17"/>
    <p:sldId id="273" r:id="rId18"/>
    <p:sldId id="289" r:id="rId19"/>
    <p:sldId id="292" r:id="rId20"/>
    <p:sldId id="291" r:id="rId21"/>
    <p:sldId id="290" r:id="rId2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6FEB90-BA53-4C6C-8ED9-78692228B5A6}" v="1806" dt="2019-03-28T08:46:48.9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77536-E1E8-4CDC-9631-89E6FAC11203}" type="datetimeFigureOut">
              <a:rPr lang="nl-NL" smtClean="0"/>
              <a:pPr/>
              <a:t>29-10-2020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5B1FC-C26C-49EB-9281-E4AE247FE64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2399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/>
              <a:t>Klik om de ondertitelstijl van het model te bewerken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0445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337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594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0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711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91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59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76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31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7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/>
              <a:t>Klik op het pictogram als u een afbeelding wilt toevoegen</a:t>
            </a:r>
            <a:endParaRPr kumimoji="0"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0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007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POjh8eYDTq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216688"/>
          </a:xfrm>
        </p:spPr>
        <p:txBody>
          <a:bodyPr vert="horz" lIns="0" rIns="18288" anchor="t">
            <a:normAutofit/>
          </a:bodyPr>
          <a:lstStyle/>
          <a:p>
            <a:pPr algn="l"/>
            <a:r>
              <a:rPr lang="nl-NL" dirty="0"/>
              <a:t>Het oog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P 3 </a:t>
            </a:r>
            <a:r>
              <a:rPr lang="nl-NL"/>
              <a:t>Les 5</a:t>
            </a:r>
            <a:endParaRPr lang="nl-NL" dirty="0"/>
          </a:p>
          <a:p>
            <a:pPr algn="l"/>
            <a:endParaRPr lang="nl-NL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0F7892B7-6F21-4004-BC33-7B9BE08D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125" y="1266825"/>
            <a:ext cx="7851648" cy="1828800"/>
          </a:xfrm>
        </p:spPr>
        <p:txBody>
          <a:bodyPr/>
          <a:lstStyle/>
          <a:p>
            <a:pPr algn="l"/>
            <a:r>
              <a:rPr lang="nl-NL" dirty="0"/>
              <a:t>Gezondheidskunde</a:t>
            </a:r>
          </a:p>
        </p:txBody>
      </p:sp>
    </p:spTree>
    <p:extLst>
      <p:ext uri="{BB962C8B-B14F-4D97-AF65-F5344CB8AC3E}">
        <p14:creationId xmlns:p14="http://schemas.microsoft.com/office/powerpoint/2010/main" val="1002827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A3A741-1FB3-44AE-B147-E8136B9A2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84D040-FA5C-434A-84CF-E11A33745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endParaRPr lang="nl-NL" dirty="0"/>
          </a:p>
          <a:p>
            <a:pPr marL="0" indent="0" algn="ctr">
              <a:buNone/>
            </a:pPr>
            <a:r>
              <a:rPr lang="nl-NL" dirty="0"/>
              <a:t>Zoek in tweetallen op hoe het oog werkt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12B2CE11-11EA-4B62-B83B-EC761E2B75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816" y="3688081"/>
            <a:ext cx="3455984" cy="272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77187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81DCF2-942F-4991-8420-B61522EC8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Werking van het oog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87C253-7B59-4C99-A747-2249B9B54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Beeld waarnemen (lichtgevoelige zenuwcellen)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Kleur waarnemen (kegeltjes)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Scherp stellen (boller en platter worden lens)</a:t>
            </a:r>
          </a:p>
          <a:p>
            <a:pPr marL="0" indent="0">
              <a:buNone/>
            </a:pPr>
            <a:r>
              <a:rPr lang="nl-NL" dirty="0"/>
              <a:t>= </a:t>
            </a:r>
            <a:r>
              <a:rPr lang="nl-NL" dirty="0" err="1"/>
              <a:t>accomoderen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63698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881CD0-6367-4711-839B-B2A9AD5D8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162854-A991-4153-A497-52AF499A44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Maak individueel de volgende opdrachten: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Werkboek Gehandicaptenzorg, hoofdstuk 21</a:t>
            </a:r>
          </a:p>
          <a:p>
            <a:pPr marL="0" indent="0">
              <a:buNone/>
            </a:pPr>
            <a:r>
              <a:rPr lang="nl-NL" dirty="0"/>
              <a:t>	Verwerkingsopdrachten 1 t/m 4</a:t>
            </a:r>
          </a:p>
        </p:txBody>
      </p:sp>
    </p:spTree>
    <p:extLst>
      <p:ext uri="{BB962C8B-B14F-4D97-AF65-F5344CB8AC3E}">
        <p14:creationId xmlns:p14="http://schemas.microsoft.com/office/powerpoint/2010/main" val="40346317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F7F9DC-B4F0-4334-9FEA-19AB6B698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Leervraag van 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F69E53-6FBF-43B7-9C16-5421F3582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Welke visusproblemen kom jij tegen?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5969577-CDEB-4A62-ACBB-2AFE8C66A0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222" y="4005064"/>
            <a:ext cx="3441556" cy="2567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375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Voor volgende week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sz="2600" dirty="0"/>
              <a:t>Leren</a:t>
            </a:r>
          </a:p>
          <a:p>
            <a:pPr marL="0" indent="0">
              <a:buNone/>
            </a:pPr>
            <a:r>
              <a:rPr lang="nl-NL" dirty="0"/>
              <a:t>	Theorieboek Gehandicaptenzorg, </a:t>
            </a:r>
            <a:r>
              <a:rPr lang="nl-NL" sz="2600" dirty="0"/>
              <a:t>Hoofdstuk 21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600" dirty="0"/>
              <a:t>Maken 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err="1"/>
              <a:t>Drillster</a:t>
            </a:r>
            <a:r>
              <a:rPr lang="nl-NL" dirty="0"/>
              <a:t> GEW AF P3 les 5</a:t>
            </a:r>
          </a:p>
          <a:p>
            <a:pPr marL="0" indent="0">
              <a:buNone/>
            </a:pPr>
            <a:endParaRPr lang="nl-NL" sz="2600" dirty="0"/>
          </a:p>
          <a:p>
            <a:pPr marL="0" indent="0">
              <a:buNone/>
            </a:pPr>
            <a:r>
              <a:rPr lang="nl-NL" sz="2600" dirty="0"/>
              <a:t>Oefenen opdrachten Wiki GZ</a:t>
            </a:r>
            <a:r>
              <a:rPr lang="nl-NL" dirty="0"/>
              <a:t>-AF3 les 5</a:t>
            </a:r>
          </a:p>
          <a:p>
            <a:pPr marL="0" indent="0">
              <a:buNone/>
            </a:pPr>
            <a:endParaRPr lang="nl-NL" sz="2600" dirty="0"/>
          </a:p>
          <a:p>
            <a:pPr marL="0" indent="0">
              <a:buNone/>
            </a:pPr>
            <a:r>
              <a:rPr lang="nl-NL" sz="2600" dirty="0"/>
              <a:t>De volgende keer meenemen:</a:t>
            </a:r>
          </a:p>
          <a:p>
            <a:pPr marL="0" indent="0">
              <a:buNone/>
            </a:pPr>
            <a:r>
              <a:rPr lang="nl-NL" dirty="0"/>
              <a:t>Reader Zenuwstelsel en hormoonstelsel</a:t>
            </a:r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1846480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Verwerkingsopdracht 1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847088"/>
            <a:ext cx="5969726" cy="4729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3742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Verwerkingsopdracht 2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199" y="1847088"/>
            <a:ext cx="7537779" cy="1653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335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Verwerkingsopdracht 3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847088"/>
            <a:ext cx="7723725" cy="2241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9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Verwerkingsopdracht 4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199" y="1847088"/>
            <a:ext cx="7919919" cy="2019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5635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5A90605-4E1B-4A9D-B093-9D564F3E07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Lesuur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F8C5AAF8-53D0-4D8D-8AA7-379774DDD877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4767360" y="1842516"/>
            <a:ext cx="4041775" cy="654843"/>
          </a:xfrm>
        </p:spPr>
        <p:txBody>
          <a:bodyPr/>
          <a:lstStyle/>
          <a:p>
            <a:r>
              <a:rPr lang="nl-NL" dirty="0"/>
              <a:t>Tijdsplanning vandaag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2"/>
          </p:nvPr>
        </p:nvSpPr>
        <p:spPr/>
        <p:txBody>
          <a:bodyPr vert="horz" anchor="t">
            <a:normAutofit/>
          </a:bodyPr>
          <a:lstStyle/>
          <a:p>
            <a:r>
              <a:rPr lang="nl-NL" dirty="0"/>
              <a:t>Terugblik op vorige les</a:t>
            </a:r>
          </a:p>
          <a:p>
            <a:r>
              <a:rPr lang="nl-NL" dirty="0"/>
              <a:t>Het oog</a:t>
            </a:r>
          </a:p>
          <a:p>
            <a:pPr lvl="1"/>
            <a:r>
              <a:rPr lang="nl-NL" dirty="0"/>
              <a:t>Bouw van het oog</a:t>
            </a:r>
          </a:p>
          <a:p>
            <a:pPr lvl="1"/>
            <a:r>
              <a:rPr lang="nl-NL" dirty="0"/>
              <a:t>Werking van het oog</a:t>
            </a:r>
          </a:p>
          <a:p>
            <a:r>
              <a:rPr lang="nl-NL" dirty="0"/>
              <a:t>Leervraag voor vandaag</a:t>
            </a:r>
          </a:p>
          <a:p>
            <a:r>
              <a:rPr lang="nl-NL" dirty="0"/>
              <a:t>Voor volgende week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79ECB84E-F19A-4821-BF45-8476F19484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68947" y="2521219"/>
            <a:ext cx="4040188" cy="3516924"/>
          </a:xfrm>
        </p:spPr>
        <p:txBody>
          <a:bodyPr>
            <a:normAutofit/>
          </a:bodyPr>
          <a:lstStyle/>
          <a:p>
            <a:r>
              <a:rPr lang="nl-NL" dirty="0"/>
              <a:t>10.00 – 10.15 	E&amp;D, bijpraten</a:t>
            </a:r>
          </a:p>
          <a:p>
            <a:r>
              <a:rPr lang="nl-NL" dirty="0"/>
              <a:t>10.15 – 11.00	Les en opdracht</a:t>
            </a:r>
          </a:p>
          <a:p>
            <a:r>
              <a:rPr lang="nl-NL" dirty="0"/>
              <a:t>11.00 – 11.10	Pauze</a:t>
            </a:r>
          </a:p>
          <a:p>
            <a:r>
              <a:rPr lang="nl-NL" dirty="0"/>
              <a:t>11.10 – 11.45 	Les en opdracht</a:t>
            </a:r>
          </a:p>
          <a:p>
            <a:r>
              <a:rPr lang="nl-NL" dirty="0"/>
              <a:t>11.45 – 12.00	Pauze </a:t>
            </a:r>
          </a:p>
          <a:p>
            <a:endParaRPr lang="nl-NL" dirty="0"/>
          </a:p>
          <a:p>
            <a:r>
              <a:rPr lang="nl-NL" dirty="0"/>
              <a:t>14.30 – 14.45 	E&amp;D, bijpraten</a:t>
            </a:r>
          </a:p>
          <a:p>
            <a:r>
              <a:rPr lang="nl-NL" dirty="0"/>
              <a:t>14.45 – 15.15 	Reflecteren </a:t>
            </a:r>
          </a:p>
        </p:txBody>
      </p:sp>
    </p:spTree>
    <p:extLst>
      <p:ext uri="{BB962C8B-B14F-4D97-AF65-F5344CB8AC3E}">
        <p14:creationId xmlns:p14="http://schemas.microsoft.com/office/powerpoint/2010/main" val="575071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Terugblik op vorige week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B2C7FF16-E159-4D4C-8AAA-D3F26A00BF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Zintuigen</a:t>
            </a:r>
          </a:p>
          <a:p>
            <a:r>
              <a:rPr lang="nl-NL" dirty="0"/>
              <a:t>Het oor</a:t>
            </a:r>
          </a:p>
          <a:p>
            <a:pPr lvl="1"/>
            <a:r>
              <a:rPr lang="nl-NL" dirty="0"/>
              <a:t>Gehoor</a:t>
            </a:r>
          </a:p>
          <a:p>
            <a:pPr lvl="1"/>
            <a:r>
              <a:rPr lang="nl-NL" dirty="0"/>
              <a:t>evenwicht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C21FEFD7-E731-406C-BAA0-D77112F5BA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1987" y="4130040"/>
            <a:ext cx="2164080" cy="2173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860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oog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endParaRPr lang="nl-NL" sz="2400" dirty="0"/>
          </a:p>
          <a:p>
            <a:pPr marL="0" indent="0" algn="ctr">
              <a:buNone/>
            </a:pPr>
            <a:r>
              <a:rPr lang="nl-NL" sz="2400" dirty="0"/>
              <a:t>Wat weet jij over het oog?</a:t>
            </a:r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endParaRPr lang="nl-NL" sz="2400" dirty="0"/>
          </a:p>
          <a:p>
            <a:pPr marL="0" indent="0">
              <a:buNone/>
            </a:pPr>
            <a:r>
              <a:rPr lang="nl-NL" sz="2400" dirty="0">
                <a:hlinkClick r:id="rId2"/>
              </a:rPr>
              <a:t>Filmpje over het oog</a:t>
            </a:r>
            <a:endParaRPr lang="nl-NL" sz="2400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0816" y="3688081"/>
            <a:ext cx="3455984" cy="2724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16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CCC2DC-5E96-488B-BB02-6F8BCA72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oog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6258D5-669A-412E-ADAA-0232BE5C6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514272" cy="4389120"/>
          </a:xfrm>
        </p:spPr>
        <p:txBody>
          <a:bodyPr/>
          <a:lstStyle/>
          <a:p>
            <a:r>
              <a:rPr lang="nl-NL" dirty="0"/>
              <a:t>Bolvormig</a:t>
            </a:r>
          </a:p>
          <a:p>
            <a:r>
              <a:rPr lang="nl-NL" dirty="0"/>
              <a:t>Gevuld met geleiachtige substantie (glasachtig lichaam)</a:t>
            </a:r>
          </a:p>
          <a:p>
            <a:r>
              <a:rPr lang="nl-NL" dirty="0"/>
              <a:t>Oogzenuw</a:t>
            </a:r>
          </a:p>
          <a:p>
            <a:r>
              <a:rPr lang="nl-NL" dirty="0"/>
              <a:t>Oogspieren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972FCDA-24E8-4B13-8025-FBA70D98D2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5071" y="3936971"/>
            <a:ext cx="4952042" cy="2476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075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CCC2DC-5E96-488B-BB02-6F8BCA72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oog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6258D5-669A-412E-ADAA-0232BE5C6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514272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3 lagen:</a:t>
            </a:r>
          </a:p>
          <a:p>
            <a:r>
              <a:rPr lang="nl-NL" dirty="0"/>
              <a:t>Harde oogrok</a:t>
            </a:r>
          </a:p>
          <a:p>
            <a:r>
              <a:rPr lang="nl-NL" dirty="0"/>
              <a:t>Vaatvlies</a:t>
            </a:r>
          </a:p>
          <a:p>
            <a:r>
              <a:rPr lang="nl-NL" dirty="0"/>
              <a:t>Netvlies</a:t>
            </a:r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CB950E4-0118-409A-A659-294AFC6F75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880" y="817926"/>
            <a:ext cx="3834920" cy="3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384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CCC2DC-5E96-488B-BB02-6F8BCA72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oog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6258D5-669A-412E-ADAA-0232BE5C6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514272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Harde oogrok</a:t>
            </a:r>
          </a:p>
          <a:p>
            <a:pPr lvl="1"/>
            <a:r>
              <a:rPr lang="nl-NL" dirty="0"/>
              <a:t>Stevig</a:t>
            </a:r>
          </a:p>
          <a:p>
            <a:pPr lvl="1"/>
            <a:r>
              <a:rPr lang="nl-NL" dirty="0"/>
              <a:t>Aanhechting oogspieren</a:t>
            </a:r>
          </a:p>
          <a:p>
            <a:pPr lvl="1"/>
            <a:r>
              <a:rPr lang="nl-NL" dirty="0"/>
              <a:t>Het wit van het oog</a:t>
            </a:r>
          </a:p>
          <a:p>
            <a:pPr marL="27432" indent="0">
              <a:buNone/>
            </a:pPr>
            <a:endParaRPr lang="nl-NL" dirty="0"/>
          </a:p>
          <a:p>
            <a:pPr marL="27432" indent="0">
              <a:buNone/>
            </a:pPr>
            <a:endParaRPr lang="nl-NL" dirty="0"/>
          </a:p>
          <a:p>
            <a:pPr marL="27432" indent="0">
              <a:buNone/>
            </a:pPr>
            <a:r>
              <a:rPr lang="nl-NL" dirty="0"/>
              <a:t>Aan de voorkant:</a:t>
            </a:r>
          </a:p>
          <a:p>
            <a:pPr marL="27432" indent="0">
              <a:buNone/>
            </a:pPr>
            <a:r>
              <a:rPr lang="nl-NL" dirty="0"/>
              <a:t>Doorzichtig hoornvlies voor doorlaten van licht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F5227AB7-77CE-4C03-ADBF-69FCB1BFBE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880" y="817926"/>
            <a:ext cx="3834920" cy="3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228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CCC2DC-5E96-488B-BB02-6F8BCA72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oog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6258D5-669A-412E-ADAA-0232BE5C6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79"/>
            <a:ext cx="8514272" cy="460334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/>
              <a:t>Vaatvlies</a:t>
            </a:r>
          </a:p>
          <a:p>
            <a:pPr lvl="1"/>
            <a:r>
              <a:rPr lang="nl-NL" dirty="0"/>
              <a:t>Bloedvaten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Aan de voorkant:</a:t>
            </a:r>
          </a:p>
          <a:p>
            <a:r>
              <a:rPr lang="nl-NL" dirty="0"/>
              <a:t>Regenboogvlies (iris)</a:t>
            </a:r>
          </a:p>
          <a:p>
            <a:r>
              <a:rPr lang="nl-NL" dirty="0"/>
              <a:t>Pupil (gaatje in iris)</a:t>
            </a:r>
          </a:p>
          <a:p>
            <a:r>
              <a:rPr lang="nl-NL" dirty="0"/>
              <a:t>Achter de iris en pupil zit de lens</a:t>
            </a:r>
          </a:p>
          <a:p>
            <a:r>
              <a:rPr lang="nl-NL" dirty="0"/>
              <a:t>Om de lens heen is straalvormig lichaam (spiertjes)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422C3FA-FE10-4F19-86C3-20F450D563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880" y="817926"/>
            <a:ext cx="3834920" cy="3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2597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CCC2DC-5E96-488B-BB02-6F8BCA72F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oog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86258D5-669A-412E-ADAA-0232BE5C68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79"/>
            <a:ext cx="8514272" cy="46205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Netvlies</a:t>
            </a:r>
          </a:p>
          <a:p>
            <a:r>
              <a:rPr lang="nl-NL" dirty="0"/>
              <a:t>Lichtgevoelige zenuwcellen</a:t>
            </a:r>
          </a:p>
          <a:p>
            <a:pPr lvl="1"/>
            <a:r>
              <a:rPr lang="nl-NL" dirty="0"/>
              <a:t>Kegeltjes (kleur)</a:t>
            </a:r>
          </a:p>
          <a:p>
            <a:pPr lvl="1"/>
            <a:r>
              <a:rPr lang="nl-NL" dirty="0"/>
              <a:t>Staafjes (zwart-wit)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Op de achterwand (aan de binnenkant):</a:t>
            </a:r>
          </a:p>
          <a:p>
            <a:r>
              <a:rPr lang="nl-NL" dirty="0"/>
              <a:t>Gele vlek</a:t>
            </a:r>
          </a:p>
          <a:p>
            <a:r>
              <a:rPr lang="nl-NL" dirty="0"/>
              <a:t>Blinde vlek 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5AA19D3-8B95-45BC-9CBC-4EE827BDE8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1880" y="817926"/>
            <a:ext cx="3834920" cy="34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8415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FBC81CC818C44D999805BCEB722B5A" ma:contentTypeVersion="4" ma:contentTypeDescription="Een nieuw document maken." ma:contentTypeScope="" ma:versionID="b8d86254900a858b54199c01f052a001">
  <xsd:schema xmlns:xsd="http://www.w3.org/2001/XMLSchema" xmlns:xs="http://www.w3.org/2001/XMLSchema" xmlns:p="http://schemas.microsoft.com/office/2006/metadata/properties" xmlns:ns2="1a54669d-c472-447b-94aa-806d01968246" xmlns:ns3="d6aeae6d-abcb-46cd-8437-dc87b44d9692" targetNamespace="http://schemas.microsoft.com/office/2006/metadata/properties" ma:root="true" ma:fieldsID="469f6cfc5da653e39bd30db76dc31847" ns2:_="" ns3:_="">
    <xsd:import namespace="1a54669d-c472-447b-94aa-806d01968246"/>
    <xsd:import namespace="d6aeae6d-abcb-46cd-8437-dc87b44d96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54669d-c472-447b-94aa-806d01968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eae6d-abcb-46cd-8437-dc87b44d96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C84807-A36F-4FB7-BCFB-A8EF32C0A9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54669d-c472-447b-94aa-806d01968246"/>
    <ds:schemaRef ds:uri="d6aeae6d-abcb-46cd-8437-dc87b44d96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790B77-0AAC-4F4E-96E8-E19BFF45F3E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CC1F05-044C-4BB7-8E19-2D07D29BEB4E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309</Words>
  <Application>Microsoft Office PowerPoint</Application>
  <PresentationFormat>Diavoorstelling (4:3)</PresentationFormat>
  <Paragraphs>111</Paragraphs>
  <Slides>18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Calibri</vt:lpstr>
      <vt:lpstr>Constantia</vt:lpstr>
      <vt:lpstr>Wingdings 2</vt:lpstr>
      <vt:lpstr>Stroom</vt:lpstr>
      <vt:lpstr>Gezondheidskunde</vt:lpstr>
      <vt:lpstr>Inhoud</vt:lpstr>
      <vt:lpstr>Terugblik op vorige week</vt:lpstr>
      <vt:lpstr>Het oog</vt:lpstr>
      <vt:lpstr>Het oog</vt:lpstr>
      <vt:lpstr>Het oog</vt:lpstr>
      <vt:lpstr>Het oog</vt:lpstr>
      <vt:lpstr>Het oog</vt:lpstr>
      <vt:lpstr>Het oog</vt:lpstr>
      <vt:lpstr>Opdracht</vt:lpstr>
      <vt:lpstr>Werking van het oog</vt:lpstr>
      <vt:lpstr>Opdracht</vt:lpstr>
      <vt:lpstr>Leervraag van vandaag</vt:lpstr>
      <vt:lpstr>Voor volgende week</vt:lpstr>
      <vt:lpstr>Verwerkingsopdracht 1</vt:lpstr>
      <vt:lpstr>Verwerkingsopdracht 2</vt:lpstr>
      <vt:lpstr>Verwerkingsopdracht 3</vt:lpstr>
      <vt:lpstr>Verwerkingsopdracht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Gezondheidskunde</dc:title>
  <dc:creator>Femke van der Wal</dc:creator>
  <cp:lastModifiedBy>Femke van der Wal</cp:lastModifiedBy>
  <cp:revision>20</cp:revision>
  <dcterms:modified xsi:type="dcterms:W3CDTF">2020-10-29T10:22:53Z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0x010100CBFBC81CC818C44D999805BCEB722B5A</vt:lpwstr>
  </property>
  <property fmtid="{D5CDD505-2E9C-101B-9397-08002B2CF9AE}" pid="3" name="Order">
    <vt:r8>10709800</vt:r8>
  </property>
  <property fmtid="{D5CDD505-2E9C-101B-9397-08002B2CF9AE}" pid="4" name="ComplianceAssetId">
    <vt:lpwstr/>
  </property>
  <property fmtid="{D5CDD505-2E9C-101B-9397-08002B2CF9AE}" pid="5" name="AuthorIds_UIVersion_4096">
    <vt:lpwstr>4</vt:lpwstr>
  </property>
  <property fmtid="{D5CDD505-2E9C-101B-9397-08002B2CF9AE}" pid="6" name="_SourceUrl">
    <vt:lpwstr/>
  </property>
  <property fmtid="{D5CDD505-2E9C-101B-9397-08002B2CF9AE}" pid="7" name="_SharedFileIndex">
    <vt:lpwstr/>
  </property>
</Properties>
</file>